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23" r:id="rId10"/>
    <p:sldMasterId id="2147484135" r:id="rId11"/>
    <p:sldMasterId id="2147484159" r:id="rId12"/>
    <p:sldMasterId id="2147484171" r:id="rId13"/>
    <p:sldMasterId id="2147484183" r:id="rId14"/>
    <p:sldMasterId id="2147484195" r:id="rId15"/>
    <p:sldMasterId id="2147484207" r:id="rId16"/>
    <p:sldMasterId id="2147484231" r:id="rId17"/>
    <p:sldMasterId id="2147484267" r:id="rId18"/>
    <p:sldMasterId id="2147484327" r:id="rId19"/>
    <p:sldMasterId id="2147484339" r:id="rId20"/>
    <p:sldMasterId id="2147484351" r:id="rId21"/>
    <p:sldMasterId id="2147484363" r:id="rId22"/>
    <p:sldMasterId id="2147484375" r:id="rId23"/>
    <p:sldMasterId id="2147484387" r:id="rId24"/>
  </p:sldMasterIdLst>
  <p:notesMasterIdLst>
    <p:notesMasterId r:id="rId37"/>
  </p:notesMasterIdLst>
  <p:handoutMasterIdLst>
    <p:handoutMasterId r:id="rId38"/>
  </p:handoutMasterIdLst>
  <p:sldIdLst>
    <p:sldId id="281" r:id="rId25"/>
    <p:sldId id="692" r:id="rId26"/>
    <p:sldId id="666" r:id="rId27"/>
    <p:sldId id="709" r:id="rId28"/>
    <p:sldId id="710" r:id="rId29"/>
    <p:sldId id="711" r:id="rId30"/>
    <p:sldId id="712" r:id="rId31"/>
    <p:sldId id="713" r:id="rId32"/>
    <p:sldId id="714" r:id="rId33"/>
    <p:sldId id="715" r:id="rId34"/>
    <p:sldId id="386" r:id="rId35"/>
    <p:sldId id="283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4" autoAdjust="0"/>
    <p:restoredTop sz="92760"/>
  </p:normalViewPr>
  <p:slideViewPr>
    <p:cSldViewPr>
      <p:cViewPr>
        <p:scale>
          <a:sx n="81" d="100"/>
          <a:sy n="81" d="100"/>
        </p:scale>
        <p:origin x="-1208" y="-656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" Target="slides/slide1.xml"/><Relationship Id="rId26" Type="http://schemas.openxmlformats.org/officeDocument/2006/relationships/slide" Target="slides/slide2.xml"/><Relationship Id="rId27" Type="http://schemas.openxmlformats.org/officeDocument/2006/relationships/slide" Target="slides/slide3.xml"/><Relationship Id="rId28" Type="http://schemas.openxmlformats.org/officeDocument/2006/relationships/slide" Target="slides/slide4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6.xml"/><Relationship Id="rId31" Type="http://schemas.openxmlformats.org/officeDocument/2006/relationships/slide" Target="slides/slide7.xml"/><Relationship Id="rId32" Type="http://schemas.openxmlformats.org/officeDocument/2006/relationships/slide" Target="slides/slide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9.xml"/><Relationship Id="rId34" Type="http://schemas.openxmlformats.org/officeDocument/2006/relationships/slide" Target="slides/slide10.xml"/><Relationship Id="rId35" Type="http://schemas.openxmlformats.org/officeDocument/2006/relationships/slide" Target="slides/slide11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11/13/16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1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6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6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9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9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9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6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6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7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24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24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31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53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24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86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98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0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7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85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1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4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1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1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2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156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701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316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844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9302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6454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21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05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8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8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18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62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48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700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600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342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45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428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792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78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520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7231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530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70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93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051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518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703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994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5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398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440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37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E8EB7-24A6-C04F-BB85-4B2C96272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9138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DA376-00D2-3649-8A0C-E5B2F249D0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7948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5C21B-D13A-BC40-8F06-2C5292D17B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5295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1D065-DB86-8A47-94B2-C41B18A34F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0429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C20F9-EFF8-D041-89F2-A5BF266CBF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0701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A385C-4037-8043-8AFF-4BF356BD99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8472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3F159-5812-8C46-B098-98E9B63F36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130EE-C8E5-DE48-B3C9-3191B3620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7705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EE60B-3049-F54F-9C97-BA8C2F82C9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641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F1CA7-CA3C-1A49-920C-7194CF691B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937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2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2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96CE7-AACA-E540-A436-87669B368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704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7124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2487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9588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9166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5208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97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9849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0407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2937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834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85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F771AE-8F94-4F46-AFA6-FBBDC96160D0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6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3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12115800" cy="609600"/>
          </a:xfrm>
        </p:spPr>
        <p:txBody>
          <a:bodyPr/>
          <a:lstStyle/>
          <a:p>
            <a:r>
              <a:rPr lang="en-US" sz="3600" b="1" dirty="0" smtClean="0">
                <a:latin typeface="Candara" charset="0"/>
                <a:cs typeface="MS PGothic" charset="0"/>
              </a:rPr>
              <a:t>DAVID’S ENCOURAGEMENT TO US</a:t>
            </a:r>
            <a:endParaRPr lang="en-US" sz="36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371600"/>
            <a:ext cx="11506199" cy="54268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i="1" baseline="30000" dirty="0">
                <a:latin typeface="Candara" charset="0"/>
                <a:cs typeface="MS PGothic" charset="0"/>
              </a:rPr>
              <a:t>13</a:t>
            </a:r>
            <a:r>
              <a:rPr lang="en-US" sz="2800" i="1" dirty="0">
                <a:latin typeface="Candara" charset="0"/>
                <a:cs typeface="MS PGothic" charset="0"/>
              </a:rPr>
              <a:t> I am still confident of this: </a:t>
            </a:r>
            <a:r>
              <a:rPr lang="en-US" sz="2800" i="1" dirty="0" smtClean="0">
                <a:latin typeface="Candara" charset="0"/>
                <a:cs typeface="MS PGothic" charset="0"/>
              </a:rPr>
              <a:t/>
            </a:r>
            <a:br>
              <a:rPr lang="en-US" sz="2800" i="1" dirty="0" smtClean="0">
                <a:latin typeface="Candara" charset="0"/>
                <a:cs typeface="MS PGothic" charset="0"/>
              </a:rPr>
            </a:br>
            <a:r>
              <a:rPr lang="en-US" sz="2800" i="1" dirty="0" smtClean="0">
                <a:latin typeface="Candara" charset="0"/>
                <a:cs typeface="MS PGothic" charset="0"/>
              </a:rPr>
              <a:t>I </a:t>
            </a:r>
            <a:r>
              <a:rPr lang="en-US" sz="2800" i="1" dirty="0">
                <a:latin typeface="Candara" charset="0"/>
                <a:cs typeface="MS PGothic" charset="0"/>
              </a:rPr>
              <a:t>will see the goodness of the LORD </a:t>
            </a:r>
            <a:r>
              <a:rPr lang="en-US" sz="2800" i="1" dirty="0" smtClean="0">
                <a:latin typeface="Candara" charset="0"/>
                <a:cs typeface="MS PGothic" charset="0"/>
              </a:rPr>
              <a:t/>
            </a:r>
            <a:br>
              <a:rPr lang="en-US" sz="2800" i="1" dirty="0" smtClean="0">
                <a:latin typeface="Candara" charset="0"/>
                <a:cs typeface="MS PGothic" charset="0"/>
              </a:rPr>
            </a:br>
            <a:r>
              <a:rPr lang="en-US" sz="2800" i="1" dirty="0" smtClean="0">
                <a:latin typeface="Candara" charset="0"/>
                <a:cs typeface="MS PGothic" charset="0"/>
              </a:rPr>
              <a:t>in </a:t>
            </a:r>
            <a:r>
              <a:rPr lang="en-US" sz="2800" i="1" dirty="0">
                <a:latin typeface="Candara" charset="0"/>
                <a:cs typeface="MS PGothic" charset="0"/>
              </a:rPr>
              <a:t>the land of the living.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baseline="30000" dirty="0" smtClean="0">
                <a:latin typeface="Candara" charset="0"/>
                <a:cs typeface="MS PGothic" charset="0"/>
              </a:rPr>
              <a:t>14</a:t>
            </a:r>
            <a:r>
              <a:rPr lang="en-US" sz="2800" i="1" dirty="0" smtClean="0">
                <a:latin typeface="Candara" charset="0"/>
                <a:cs typeface="MS PGothic" charset="0"/>
              </a:rPr>
              <a:t> </a:t>
            </a:r>
            <a:r>
              <a:rPr lang="en-US" sz="2800" i="1" dirty="0">
                <a:latin typeface="Candara" charset="0"/>
                <a:cs typeface="MS PGothic" charset="0"/>
              </a:rPr>
              <a:t>Wait for the LORD;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 smtClean="0">
                <a:latin typeface="Candara" charset="0"/>
                <a:cs typeface="MS PGothic" charset="0"/>
              </a:rPr>
              <a:t>be </a:t>
            </a:r>
            <a:r>
              <a:rPr lang="en-US" sz="2800" i="1" dirty="0">
                <a:latin typeface="Candara" charset="0"/>
                <a:cs typeface="MS PGothic" charset="0"/>
              </a:rPr>
              <a:t>strong and take heart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 smtClean="0">
                <a:latin typeface="Candara" charset="0"/>
                <a:cs typeface="MS PGothic" charset="0"/>
              </a:rPr>
              <a:t>and </a:t>
            </a:r>
            <a:r>
              <a:rPr lang="en-US" sz="2800" i="1" dirty="0">
                <a:latin typeface="Candara" charset="0"/>
                <a:cs typeface="MS PGothic" charset="0"/>
              </a:rPr>
              <a:t>wait for the </a:t>
            </a:r>
            <a:r>
              <a:rPr lang="en-US" sz="2800" i="1" dirty="0" smtClean="0">
                <a:latin typeface="Candara" charset="0"/>
                <a:cs typeface="MS PGothic" charset="0"/>
              </a:rPr>
              <a:t>LORD. (vs. 13-14)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6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480740" cy="5105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is it about who God is that you most need to rehearse, remember and rest in today</a:t>
            </a:r>
            <a:r>
              <a:rPr lang="en-US" sz="2800" dirty="0" smtClean="0"/>
              <a:t>?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 the face of whatever may be troubling you lately, how might you bring yourself to abide in God, behold his beauty, seek him to worship? 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David invites us twice to wait for the Lord. For what might you need to wait for the Lord in your life and work these days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471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0"/>
            <a:ext cx="11263149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Cultivating an Unhurried Heart</a:t>
            </a:r>
            <a:endParaRPr lang="en-US" sz="4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895600"/>
            <a:ext cx="10417359" cy="25908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Psalm 27:1-14</a:t>
            </a: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November 13, 2016</a:t>
            </a:r>
          </a:p>
          <a:p>
            <a:pPr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Guest Speaker: Alan Fadling</a:t>
            </a: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4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12115800" cy="609600"/>
          </a:xfrm>
        </p:spPr>
        <p:txBody>
          <a:bodyPr/>
          <a:lstStyle/>
          <a:p>
            <a:r>
              <a:rPr lang="en-US" sz="3600" b="1" dirty="0" smtClean="0">
                <a:latin typeface="Candara" charset="0"/>
                <a:cs typeface="MS PGothic" charset="0"/>
              </a:rPr>
              <a:t>REMEMBER WHO GOD IS</a:t>
            </a:r>
            <a:endParaRPr lang="en-US" sz="36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371600"/>
            <a:ext cx="11506199" cy="54268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i="1" baseline="30000" dirty="0" smtClean="0">
                <a:latin typeface="Candara" charset="0"/>
                <a:cs typeface="MS PGothic" charset="0"/>
              </a:rPr>
              <a:t>1</a:t>
            </a:r>
            <a:r>
              <a:rPr lang="en-US" sz="2800" i="1" dirty="0" smtClean="0">
                <a:latin typeface="Candara" charset="0"/>
                <a:cs typeface="MS PGothic" charset="0"/>
              </a:rPr>
              <a:t> The </a:t>
            </a:r>
            <a:r>
              <a:rPr lang="en-US" sz="2800" i="1" dirty="0">
                <a:latin typeface="Candara" charset="0"/>
                <a:cs typeface="MS PGothic" charset="0"/>
              </a:rPr>
              <a:t>LORD is my light and my salvation—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whom shall I fear?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The LORD is the stronghold of my life—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of whom shall I be afraid?  (v. 1</a:t>
            </a:r>
            <a:r>
              <a:rPr lang="en-US" sz="2800" i="1" dirty="0" smtClean="0">
                <a:latin typeface="Candara" charset="0"/>
                <a:cs typeface="MS PGothic" charset="0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b="1" dirty="0" smtClean="0">
              <a:latin typeface="Candara" charset="0"/>
              <a:cs typeface="MS PGothic" charset="0"/>
            </a:endParaRPr>
          </a:p>
          <a:p>
            <a:pPr marL="454025" indent="-454025">
              <a:spcBef>
                <a:spcPts val="0"/>
              </a:spcBef>
              <a:buFont typeface="Arial"/>
              <a:buChar char="•"/>
            </a:pPr>
            <a:r>
              <a:rPr lang="en-US" sz="3000" b="1" dirty="0" smtClean="0">
                <a:latin typeface="Candara" charset="0"/>
                <a:cs typeface="MS PGothic" charset="0"/>
              </a:rPr>
              <a:t>David </a:t>
            </a:r>
            <a:r>
              <a:rPr lang="en-US" sz="3000" b="1" dirty="0">
                <a:latin typeface="Candara" charset="0"/>
                <a:cs typeface="MS PGothic" charset="0"/>
              </a:rPr>
              <a:t>begins with God. Sounds simple, right? </a:t>
            </a:r>
          </a:p>
          <a:p>
            <a:pPr marL="454025" indent="-454025">
              <a:spcBef>
                <a:spcPts val="0"/>
              </a:spcBef>
              <a:buFont typeface="Arial"/>
              <a:buChar char="•"/>
            </a:pPr>
            <a:endParaRPr lang="en-US" sz="1400" b="1" dirty="0">
              <a:latin typeface="Candara" charset="0"/>
              <a:cs typeface="MS PGothic" charset="0"/>
            </a:endParaRPr>
          </a:p>
          <a:p>
            <a:pPr marL="454025" indent="-454025">
              <a:spcBef>
                <a:spcPts val="0"/>
              </a:spcBef>
              <a:buFont typeface="Arial"/>
              <a:buChar char="•"/>
            </a:pPr>
            <a:r>
              <a:rPr lang="en-US" sz="3000" b="1" dirty="0" smtClean="0">
                <a:latin typeface="Candara" charset="0"/>
                <a:cs typeface="MS PGothic" charset="0"/>
              </a:rPr>
              <a:t>But </a:t>
            </a:r>
            <a:r>
              <a:rPr lang="en-US" sz="3000" b="1" dirty="0">
                <a:latin typeface="Candara" charset="0"/>
                <a:cs typeface="MS PGothic" charset="0"/>
              </a:rPr>
              <a:t>there is such </a:t>
            </a:r>
            <a:r>
              <a:rPr lang="en-US" sz="3000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wisdom packed</a:t>
            </a:r>
            <a:r>
              <a:rPr lang="en-US" sz="30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 </a:t>
            </a:r>
            <a:r>
              <a:rPr lang="en-US" sz="3000" b="1" dirty="0">
                <a:latin typeface="Candara" charset="0"/>
                <a:cs typeface="MS PGothic" charset="0"/>
              </a:rPr>
              <a:t>into starting with remember who God is. </a:t>
            </a:r>
            <a:endParaRPr lang="en-US" sz="3000" b="1" dirty="0" smtClean="0">
              <a:latin typeface="Candara" charset="0"/>
              <a:cs typeface="MS PGothic" charset="0"/>
            </a:endParaRPr>
          </a:p>
          <a:p>
            <a:pPr marL="909638" lvl="1" indent="-452438">
              <a:spcBef>
                <a:spcPts val="0"/>
              </a:spcBef>
              <a:buFont typeface="Wingdings" charset="2"/>
              <a:buChar char="Ø"/>
            </a:pPr>
            <a:r>
              <a:rPr lang="en-US" dirty="0" smtClean="0">
                <a:latin typeface="Candara" charset="0"/>
                <a:cs typeface="MS PGothic" charset="0"/>
              </a:rPr>
              <a:t>God </a:t>
            </a:r>
            <a:r>
              <a:rPr lang="en-US" dirty="0">
                <a:latin typeface="Candara" charset="0"/>
                <a:cs typeface="MS PGothic" charset="0"/>
              </a:rPr>
              <a:t>is my light, </a:t>
            </a:r>
            <a:r>
              <a:rPr lang="en-US" dirty="0" smtClean="0">
                <a:latin typeface="Candara" charset="0"/>
                <a:cs typeface="MS PGothic" charset="0"/>
              </a:rPr>
              <a:t>my </a:t>
            </a:r>
            <a:r>
              <a:rPr lang="en-US" dirty="0">
                <a:latin typeface="Candara" charset="0"/>
                <a:cs typeface="MS PGothic" charset="0"/>
              </a:rPr>
              <a:t>salvation and the stronghold of my life. </a:t>
            </a:r>
            <a:endParaRPr lang="en-US" dirty="0" smtClean="0">
              <a:latin typeface="Candara" charset="0"/>
              <a:cs typeface="MS PGothic" charset="0"/>
            </a:endParaRPr>
          </a:p>
          <a:p>
            <a:pPr marL="909638" lvl="1" indent="-452438">
              <a:spcBef>
                <a:spcPts val="0"/>
              </a:spcBef>
              <a:buFont typeface="Wingdings" charset="2"/>
              <a:buChar char="Ø"/>
            </a:pPr>
            <a:r>
              <a:rPr lang="en-US" dirty="0" smtClean="0">
                <a:latin typeface="Candara" charset="0"/>
                <a:cs typeface="MS PGothic" charset="0"/>
              </a:rPr>
              <a:t>When </a:t>
            </a:r>
            <a:r>
              <a:rPr lang="en-US" dirty="0">
                <a:latin typeface="Candara" charset="0"/>
                <a:cs typeface="MS PGothic" charset="0"/>
              </a:rPr>
              <a:t>I remember that, I somehow slow down inside. My fears diminish. </a:t>
            </a: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2600" kern="1200" dirty="0" smtClean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0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12115800" cy="609600"/>
          </a:xfrm>
        </p:spPr>
        <p:txBody>
          <a:bodyPr/>
          <a:lstStyle/>
          <a:p>
            <a:r>
              <a:rPr lang="en-US" sz="3600" b="1" dirty="0" smtClean="0">
                <a:latin typeface="Candara" charset="0"/>
                <a:cs typeface="MS PGothic" charset="0"/>
              </a:rPr>
              <a:t>REMEMBER WHO GOD IS</a:t>
            </a:r>
            <a:endParaRPr lang="en-US" sz="36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371600"/>
            <a:ext cx="11506199" cy="5426804"/>
          </a:xfrm>
        </p:spPr>
        <p:txBody>
          <a:bodyPr/>
          <a:lstStyle/>
          <a:p>
            <a:pPr marL="454025" indent="-454025">
              <a:spcBef>
                <a:spcPts val="0"/>
              </a:spcBef>
              <a:buFont typeface="Arial"/>
              <a:buChar char="•"/>
            </a:pPr>
            <a:endParaRPr lang="en-US" sz="800" b="1" dirty="0" smtClean="0">
              <a:latin typeface="Candara" charset="0"/>
              <a:cs typeface="MS PGothic" charset="0"/>
            </a:endParaRPr>
          </a:p>
          <a:p>
            <a:pPr marL="454025" indent="-454025">
              <a:spcBef>
                <a:spcPts val="0"/>
              </a:spcBef>
              <a:buFont typeface="Arial"/>
              <a:buChar char="•"/>
            </a:pPr>
            <a:r>
              <a:rPr lang="en-US" sz="3000" b="1" dirty="0" smtClean="0">
                <a:latin typeface="Candara" charset="0"/>
                <a:cs typeface="MS PGothic" charset="0"/>
              </a:rPr>
              <a:t>The </a:t>
            </a:r>
            <a:r>
              <a:rPr lang="en-US" sz="3000" b="1" dirty="0">
                <a:latin typeface="Candara" charset="0"/>
                <a:cs typeface="MS PGothic" charset="0"/>
              </a:rPr>
              <a:t>trouble David describes in </a:t>
            </a:r>
            <a:r>
              <a:rPr lang="en-US" sz="3000" b="1" dirty="0" smtClean="0">
                <a:latin typeface="Candara" charset="0"/>
                <a:cs typeface="MS PGothic" charset="0"/>
              </a:rPr>
              <a:t>verses 2</a:t>
            </a:r>
            <a:r>
              <a:rPr lang="en-US" sz="3000" b="1" dirty="0">
                <a:latin typeface="Candara" charset="0"/>
                <a:cs typeface="MS PGothic" charset="0"/>
              </a:rPr>
              <a:t>-3 seems to </a:t>
            </a:r>
            <a:r>
              <a:rPr lang="en-US" sz="3000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escalate</a:t>
            </a:r>
            <a:r>
              <a:rPr lang="en-US" sz="3000" b="1" dirty="0">
                <a:latin typeface="Candara" charset="0"/>
                <a:cs typeface="MS PGothic" charset="0"/>
              </a:rPr>
              <a:t> in each pair of lines (evil men, enemies/foes, an army, a war breaks out).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i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baseline="30000" dirty="0">
                <a:latin typeface="Candara" charset="0"/>
                <a:cs typeface="MS PGothic" charset="0"/>
              </a:rPr>
              <a:t>2</a:t>
            </a:r>
            <a:r>
              <a:rPr lang="en-US" sz="2800" i="1" dirty="0">
                <a:latin typeface="Candara" charset="0"/>
                <a:cs typeface="MS PGothic" charset="0"/>
              </a:rPr>
              <a:t> When evil men advance against me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 smtClean="0">
                <a:latin typeface="Candara" charset="0"/>
                <a:cs typeface="MS PGothic" charset="0"/>
              </a:rPr>
              <a:t>to </a:t>
            </a:r>
            <a:r>
              <a:rPr lang="en-US" sz="2800" i="1" dirty="0">
                <a:latin typeface="Candara" charset="0"/>
                <a:cs typeface="MS PGothic" charset="0"/>
              </a:rPr>
              <a:t>devour my flesh,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when my enemies and my foes attack me, </a:t>
            </a:r>
            <a:r>
              <a:rPr lang="en-US" sz="2800" i="1" dirty="0" smtClean="0">
                <a:latin typeface="Candara" charset="0"/>
                <a:cs typeface="MS PGothic" charset="0"/>
              </a:rPr>
              <a:t/>
            </a:r>
            <a:br>
              <a:rPr lang="en-US" sz="2800" i="1" dirty="0" smtClean="0">
                <a:latin typeface="Candara" charset="0"/>
                <a:cs typeface="MS PGothic" charset="0"/>
              </a:rPr>
            </a:br>
            <a:r>
              <a:rPr lang="en-US" sz="2800" i="1" dirty="0" smtClean="0">
                <a:latin typeface="Candara" charset="0"/>
                <a:cs typeface="MS PGothic" charset="0"/>
              </a:rPr>
              <a:t>they </a:t>
            </a:r>
            <a:r>
              <a:rPr lang="en-US" sz="2800" i="1" dirty="0">
                <a:latin typeface="Candara" charset="0"/>
                <a:cs typeface="MS PGothic" charset="0"/>
              </a:rPr>
              <a:t>will stumble and fall</a:t>
            </a:r>
            <a:r>
              <a:rPr lang="en-US" sz="2800" i="1" dirty="0" smtClean="0">
                <a:latin typeface="Candara" charset="0"/>
                <a:cs typeface="MS PGothic" charset="0"/>
              </a:rPr>
              <a:t>.</a:t>
            </a:r>
            <a:r>
              <a:rPr lang="en-US" sz="2800" i="1" dirty="0">
                <a:latin typeface="Candara" charset="0"/>
                <a:cs typeface="MS PGothic" charset="0"/>
              </a:rPr>
              <a:t/>
            </a:r>
            <a:br>
              <a:rPr lang="en-US" sz="2800" i="1" dirty="0">
                <a:latin typeface="Candara" charset="0"/>
                <a:cs typeface="MS PGothic" charset="0"/>
              </a:rPr>
            </a:br>
            <a:r>
              <a:rPr lang="en-US" sz="2800" i="1" baseline="30000" dirty="0">
                <a:latin typeface="Candara" charset="0"/>
                <a:cs typeface="MS PGothic" charset="0"/>
              </a:rPr>
              <a:t>3</a:t>
            </a:r>
            <a:r>
              <a:rPr lang="en-US" sz="2800" i="1" dirty="0">
                <a:latin typeface="Candara" charset="0"/>
                <a:cs typeface="MS PGothic" charset="0"/>
              </a:rPr>
              <a:t> Though an army besiege me, </a:t>
            </a:r>
            <a:r>
              <a:rPr lang="en-US" sz="2800" i="1" dirty="0" smtClean="0">
                <a:latin typeface="Candara" charset="0"/>
                <a:cs typeface="MS PGothic" charset="0"/>
              </a:rPr>
              <a:t/>
            </a:r>
            <a:br>
              <a:rPr lang="en-US" sz="2800" i="1" dirty="0" smtClean="0">
                <a:latin typeface="Candara" charset="0"/>
                <a:cs typeface="MS PGothic" charset="0"/>
              </a:rPr>
            </a:br>
            <a:r>
              <a:rPr lang="en-US" sz="2800" i="1" dirty="0" smtClean="0">
                <a:latin typeface="Candara" charset="0"/>
                <a:cs typeface="MS PGothic" charset="0"/>
              </a:rPr>
              <a:t>my </a:t>
            </a:r>
            <a:r>
              <a:rPr lang="en-US" sz="2800" i="1" dirty="0">
                <a:latin typeface="Candara" charset="0"/>
                <a:cs typeface="MS PGothic" charset="0"/>
              </a:rPr>
              <a:t>heart will not fear; </a:t>
            </a:r>
            <a:r>
              <a:rPr lang="en-US" sz="2800" i="1" dirty="0" smtClean="0">
                <a:latin typeface="Candara" charset="0"/>
                <a:cs typeface="MS PGothic" charset="0"/>
              </a:rPr>
              <a:t/>
            </a:r>
            <a:br>
              <a:rPr lang="en-US" sz="2800" i="1" dirty="0" smtClean="0">
                <a:latin typeface="Candara" charset="0"/>
                <a:cs typeface="MS PGothic" charset="0"/>
              </a:rPr>
            </a:br>
            <a:r>
              <a:rPr lang="en-US" sz="2800" i="1" dirty="0" smtClean="0">
                <a:latin typeface="Candara" charset="0"/>
                <a:cs typeface="MS PGothic" charset="0"/>
              </a:rPr>
              <a:t>though </a:t>
            </a:r>
            <a:r>
              <a:rPr lang="en-US" sz="2800" i="1" dirty="0">
                <a:latin typeface="Candara" charset="0"/>
                <a:cs typeface="MS PGothic" charset="0"/>
              </a:rPr>
              <a:t>war break out against me, </a:t>
            </a:r>
            <a:r>
              <a:rPr lang="en-US" sz="2800" i="1" dirty="0" smtClean="0">
                <a:latin typeface="Candara" charset="0"/>
                <a:cs typeface="MS PGothic" charset="0"/>
              </a:rPr>
              <a:t/>
            </a:r>
            <a:br>
              <a:rPr lang="en-US" sz="2800" i="1" dirty="0" smtClean="0">
                <a:latin typeface="Candara" charset="0"/>
                <a:cs typeface="MS PGothic" charset="0"/>
              </a:rPr>
            </a:br>
            <a:r>
              <a:rPr lang="en-US" sz="2800" i="1" dirty="0" smtClean="0">
                <a:latin typeface="Candara" charset="0"/>
                <a:cs typeface="MS PGothic" charset="0"/>
              </a:rPr>
              <a:t>even </a:t>
            </a:r>
            <a:r>
              <a:rPr lang="en-US" sz="2800" i="1" dirty="0">
                <a:latin typeface="Candara" charset="0"/>
                <a:cs typeface="MS PGothic" charset="0"/>
              </a:rPr>
              <a:t>then will I be confident. </a:t>
            </a:r>
            <a:r>
              <a:rPr lang="en-US" sz="2800" i="1" dirty="0" smtClean="0">
                <a:latin typeface="Candara" charset="0"/>
                <a:cs typeface="MS PGothic" charset="0"/>
              </a:rPr>
              <a:t>(vs. 2-3)</a:t>
            </a:r>
            <a:endParaRPr lang="en-US" sz="2800" i="1" dirty="0">
              <a:latin typeface="Candara" charset="0"/>
              <a:cs typeface="MS PGothic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2600" kern="1200" dirty="0" smtClean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12115800" cy="609600"/>
          </a:xfrm>
        </p:spPr>
        <p:txBody>
          <a:bodyPr/>
          <a:lstStyle/>
          <a:p>
            <a:r>
              <a:rPr lang="en-US" sz="3600" b="1" dirty="0" smtClean="0">
                <a:latin typeface="Candara" charset="0"/>
                <a:cs typeface="MS PGothic" charset="0"/>
              </a:rPr>
              <a:t>LEARN TO SEEK ONE THING</a:t>
            </a:r>
            <a:endParaRPr lang="en-US" sz="36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371600"/>
            <a:ext cx="11506199" cy="54268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i="1" baseline="30000" dirty="0" smtClean="0">
                <a:latin typeface="Candara" charset="0"/>
                <a:cs typeface="MS PGothic" charset="0"/>
              </a:rPr>
              <a:t>4</a:t>
            </a:r>
            <a:r>
              <a:rPr lang="en-US" sz="2800" i="1" dirty="0" smtClean="0">
                <a:latin typeface="Candara" charset="0"/>
                <a:cs typeface="MS PGothic" charset="0"/>
              </a:rPr>
              <a:t> </a:t>
            </a:r>
            <a:r>
              <a:rPr lang="en-US" sz="2800" i="1" dirty="0">
                <a:latin typeface="Candara" charset="0"/>
                <a:cs typeface="MS PGothic" charset="0"/>
              </a:rPr>
              <a:t>One thing I ask of the LORD,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	this is what I seek: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that I may dwell in the house of the LORD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	all the days of my life,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to gaze upon the beauty of the LORD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	and to seek him in his temple</a:t>
            </a:r>
            <a:r>
              <a:rPr lang="en-US" sz="2800" i="1" dirty="0" smtClean="0">
                <a:latin typeface="Candara" charset="0"/>
                <a:cs typeface="MS PGothic" charset="0"/>
              </a:rPr>
              <a:t>. (</a:t>
            </a:r>
            <a:r>
              <a:rPr lang="en-US" sz="2800" i="1" dirty="0">
                <a:latin typeface="Candara" charset="0"/>
                <a:cs typeface="MS PGothic" charset="0"/>
              </a:rPr>
              <a:t>v. </a:t>
            </a:r>
            <a:r>
              <a:rPr lang="en-US" sz="2800" i="1" dirty="0" smtClean="0">
                <a:latin typeface="Candara" charset="0"/>
                <a:cs typeface="MS PGothic" charset="0"/>
              </a:rPr>
              <a:t>4)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b="1" dirty="0" smtClean="0">
              <a:latin typeface="Candara" charset="0"/>
              <a:cs typeface="MS PGothic" charset="0"/>
            </a:endParaRPr>
          </a:p>
          <a:p>
            <a:pPr marL="454025" indent="-454025">
              <a:spcBef>
                <a:spcPts val="0"/>
              </a:spcBef>
              <a:buFont typeface="Arial"/>
              <a:buChar char="•"/>
            </a:pPr>
            <a:r>
              <a:rPr lang="en-US" sz="3000" b="1" dirty="0" smtClean="0">
                <a:latin typeface="Candara" charset="0"/>
                <a:cs typeface="MS PGothic" charset="0"/>
              </a:rPr>
              <a:t>He </a:t>
            </a:r>
            <a:r>
              <a:rPr lang="en-US" sz="3000" b="1" dirty="0">
                <a:latin typeface="Candara" charset="0"/>
                <a:cs typeface="MS PGothic" charset="0"/>
              </a:rPr>
              <a:t>asks one thing of the Lord. David’s “one thing” is this: </a:t>
            </a:r>
            <a:r>
              <a:rPr lang="en-US" sz="3000" b="1" i="1" dirty="0">
                <a:solidFill>
                  <a:srgbClr val="FF0000"/>
                </a:solidFill>
                <a:latin typeface="Candara" charset="0"/>
                <a:cs typeface="MS PGothic" charset="0"/>
              </a:rPr>
              <a:t>continual abiding in God’s beautiful, wise and holy presence. This is what he’s seeking. </a:t>
            </a:r>
            <a:r>
              <a:rPr lang="en-US" sz="3000" b="1" dirty="0">
                <a:latin typeface="Candara" charset="0"/>
                <a:cs typeface="MS PGothic" charset="0"/>
              </a:rPr>
              <a:t>This is what he wants. </a:t>
            </a:r>
            <a:endParaRPr lang="en-US" sz="2600" kern="1200" dirty="0" smtClean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2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12115800" cy="609600"/>
          </a:xfrm>
        </p:spPr>
        <p:txBody>
          <a:bodyPr/>
          <a:lstStyle/>
          <a:p>
            <a:r>
              <a:rPr lang="en-US" sz="3600" b="1" dirty="0" smtClean="0">
                <a:latin typeface="Candara" charset="0"/>
                <a:cs typeface="MS PGothic" charset="0"/>
              </a:rPr>
              <a:t>LEARN TO SEEK ONE THING</a:t>
            </a:r>
            <a:endParaRPr lang="en-US" sz="36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371600"/>
            <a:ext cx="11506199" cy="54268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i="1" baseline="30000" dirty="0" smtClean="0">
                <a:latin typeface="Candara" charset="0"/>
                <a:cs typeface="MS PGothic" charset="0"/>
              </a:rPr>
              <a:t>4</a:t>
            </a:r>
            <a:r>
              <a:rPr lang="en-US" sz="2800" i="1" dirty="0" smtClean="0">
                <a:latin typeface="Candara" charset="0"/>
                <a:cs typeface="MS PGothic" charset="0"/>
              </a:rPr>
              <a:t> </a:t>
            </a:r>
            <a:r>
              <a:rPr lang="en-US" sz="2800" i="1" dirty="0">
                <a:latin typeface="Candara" charset="0"/>
                <a:cs typeface="MS PGothic" charset="0"/>
              </a:rPr>
              <a:t>One thing I ask of the LORD,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	this is what I seek: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that I may dwell in the house of the LORD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	all the days of my life,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to gaze upon the beauty of the LORD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	and to seek him in his temple</a:t>
            </a:r>
            <a:r>
              <a:rPr lang="en-US" sz="2800" i="1" dirty="0" smtClean="0">
                <a:latin typeface="Candara" charset="0"/>
                <a:cs typeface="MS PGothic" charset="0"/>
              </a:rPr>
              <a:t>. (</a:t>
            </a:r>
            <a:r>
              <a:rPr lang="en-US" sz="2800" i="1" dirty="0">
                <a:latin typeface="Candara" charset="0"/>
                <a:cs typeface="MS PGothic" charset="0"/>
              </a:rPr>
              <a:t>v. </a:t>
            </a:r>
            <a:r>
              <a:rPr lang="en-US" sz="2800" i="1" dirty="0" smtClean="0">
                <a:latin typeface="Candara" charset="0"/>
                <a:cs typeface="MS PGothic" charset="0"/>
              </a:rPr>
              <a:t>4)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b="1" dirty="0" smtClean="0">
              <a:latin typeface="Candara" charset="0"/>
              <a:cs typeface="MS PGothic" charset="0"/>
            </a:endParaRPr>
          </a:p>
          <a:p>
            <a:pPr marL="454025" indent="-454025">
              <a:spcBef>
                <a:spcPts val="0"/>
              </a:spcBef>
              <a:buFont typeface="Arial"/>
              <a:buChar char="•"/>
            </a:pPr>
            <a:r>
              <a:rPr lang="en-US" sz="3000" b="1" dirty="0">
                <a:latin typeface="Candara" charset="0"/>
                <a:cs typeface="MS PGothic" charset="0"/>
              </a:rPr>
              <a:t>Too often, </a:t>
            </a:r>
            <a:r>
              <a:rPr lang="en-US" sz="3000" b="1" dirty="0" smtClean="0">
                <a:latin typeface="Candara" charset="0"/>
                <a:cs typeface="MS PGothic" charset="0"/>
              </a:rPr>
              <a:t>our </a:t>
            </a:r>
            <a:r>
              <a:rPr lang="en-US" sz="3000" b="1" dirty="0">
                <a:latin typeface="Candara" charset="0"/>
                <a:cs typeface="MS PGothic" charset="0"/>
              </a:rPr>
              <a:t>prayer does not sound like one thing but </a:t>
            </a:r>
            <a:r>
              <a:rPr lang="en-US" sz="3000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countless things</a:t>
            </a:r>
            <a:r>
              <a:rPr lang="en-US" sz="3000" b="1" dirty="0">
                <a:latin typeface="Candara" charset="0"/>
                <a:cs typeface="MS PGothic" charset="0"/>
              </a:rPr>
              <a:t>. </a:t>
            </a:r>
          </a:p>
          <a:p>
            <a:pPr marL="454025" indent="-454025">
              <a:spcBef>
                <a:spcPts val="0"/>
              </a:spcBef>
              <a:buFont typeface="Arial"/>
              <a:buChar char="•"/>
            </a:pPr>
            <a:endParaRPr lang="en-US" sz="1800" b="1" dirty="0" smtClean="0">
              <a:latin typeface="Candara" charset="0"/>
              <a:cs typeface="MS PGothic" charset="0"/>
            </a:endParaRPr>
          </a:p>
          <a:p>
            <a:pPr marL="454025" indent="-454025">
              <a:spcBef>
                <a:spcPts val="0"/>
              </a:spcBef>
              <a:buFont typeface="Arial"/>
              <a:buChar char="•"/>
            </a:pPr>
            <a:r>
              <a:rPr lang="en-US" sz="3000" b="1" dirty="0" smtClean="0">
                <a:latin typeface="Candara" charset="0"/>
                <a:cs typeface="MS PGothic" charset="0"/>
              </a:rPr>
              <a:t>But </a:t>
            </a:r>
            <a:r>
              <a:rPr lang="en-US" sz="3000" b="1" dirty="0">
                <a:latin typeface="Candara" charset="0"/>
                <a:cs typeface="MS PGothic" charset="0"/>
              </a:rPr>
              <a:t>at the center of it all, drawing all things together and making sense of it all, is just </a:t>
            </a:r>
            <a:r>
              <a:rPr lang="en-US" sz="3000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one thing</a:t>
            </a:r>
            <a:r>
              <a:rPr lang="en-US" sz="3000" b="1" dirty="0">
                <a:latin typeface="Candara" charset="0"/>
                <a:cs typeface="MS PGothic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434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12115800" cy="609600"/>
          </a:xfrm>
        </p:spPr>
        <p:txBody>
          <a:bodyPr/>
          <a:lstStyle/>
          <a:p>
            <a:r>
              <a:rPr lang="en-US" sz="3600" b="1" dirty="0" smtClean="0">
                <a:latin typeface="Candara" charset="0"/>
                <a:cs typeface="MS PGothic" charset="0"/>
              </a:rPr>
              <a:t>RESPOND TO GOD’S INNER INVITATION</a:t>
            </a:r>
            <a:endParaRPr lang="en-US" sz="36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371600"/>
            <a:ext cx="11506199" cy="54268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i="1" baseline="30000" dirty="0" smtClean="0">
                <a:latin typeface="Candara" charset="0"/>
                <a:cs typeface="MS PGothic" charset="0"/>
              </a:rPr>
              <a:t>8</a:t>
            </a:r>
            <a:r>
              <a:rPr lang="en-US" sz="2800" i="1" dirty="0" smtClean="0">
                <a:latin typeface="Candara" charset="0"/>
                <a:cs typeface="MS PGothic" charset="0"/>
              </a:rPr>
              <a:t> </a:t>
            </a:r>
            <a:r>
              <a:rPr lang="en-US" sz="2800" i="1" dirty="0">
                <a:latin typeface="Candara" charset="0"/>
                <a:cs typeface="MS PGothic" charset="0"/>
              </a:rPr>
              <a:t>My heart says of you, “Seek his face!”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 smtClean="0">
                <a:latin typeface="Candara" charset="0"/>
                <a:cs typeface="MS PGothic" charset="0"/>
              </a:rPr>
              <a:t>Your </a:t>
            </a:r>
            <a:r>
              <a:rPr lang="en-US" sz="2800" i="1" dirty="0">
                <a:latin typeface="Candara" charset="0"/>
                <a:cs typeface="MS PGothic" charset="0"/>
              </a:rPr>
              <a:t>face, LORD, I will seek. </a:t>
            </a:r>
            <a:r>
              <a:rPr lang="en-US" sz="2800" i="1" dirty="0" smtClean="0">
                <a:latin typeface="Candara" charset="0"/>
                <a:cs typeface="MS PGothic" charset="0"/>
              </a:rPr>
              <a:t>(</a:t>
            </a:r>
            <a:r>
              <a:rPr lang="en-US" sz="2800" i="1" dirty="0">
                <a:latin typeface="Candara" charset="0"/>
                <a:cs typeface="MS PGothic" charset="0"/>
              </a:rPr>
              <a:t>v. </a:t>
            </a:r>
            <a:r>
              <a:rPr lang="en-US" sz="2800" i="1" smtClean="0">
                <a:latin typeface="Candara" charset="0"/>
                <a:cs typeface="MS PGothic" charset="0"/>
              </a:rPr>
              <a:t>8)</a:t>
            </a:r>
            <a:endParaRPr lang="en-US" sz="2800" i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b="1" dirty="0" smtClean="0">
              <a:latin typeface="Candara" charset="0"/>
              <a:cs typeface="MS PGothic" charset="0"/>
            </a:endParaRPr>
          </a:p>
          <a:p>
            <a:pPr marL="454025" indent="-454025">
              <a:spcBef>
                <a:spcPts val="0"/>
              </a:spcBef>
              <a:buFont typeface="Arial"/>
              <a:buChar char="•"/>
            </a:pPr>
            <a:r>
              <a:rPr lang="en-US" sz="3000" b="1" dirty="0">
                <a:latin typeface="Candara" charset="0"/>
                <a:cs typeface="MS PGothic" charset="0"/>
              </a:rPr>
              <a:t>Right now, </a:t>
            </a:r>
            <a:r>
              <a:rPr lang="en-US" sz="3000" b="1" dirty="0" smtClean="0">
                <a:latin typeface="Candara" charset="0"/>
                <a:cs typeface="MS PGothic" charset="0"/>
              </a:rPr>
              <a:t>this is what God </a:t>
            </a:r>
            <a:r>
              <a:rPr lang="en-US" sz="3000" b="1" dirty="0">
                <a:latin typeface="Candara" charset="0"/>
                <a:cs typeface="MS PGothic" charset="0"/>
              </a:rPr>
              <a:t>is saying in your </a:t>
            </a:r>
            <a:r>
              <a:rPr lang="en-US" sz="3000" b="1" dirty="0" smtClean="0">
                <a:latin typeface="Candara" charset="0"/>
                <a:cs typeface="MS PGothic" charset="0"/>
              </a:rPr>
              <a:t>heart: </a:t>
            </a:r>
            <a:r>
              <a:rPr lang="en-US" sz="3000" b="1" i="1" dirty="0">
                <a:solidFill>
                  <a:srgbClr val="FF0000"/>
                </a:solidFill>
                <a:latin typeface="Candara" charset="0"/>
                <a:cs typeface="MS PGothic" charset="0"/>
              </a:rPr>
              <a:t>“Seek my face. Let me become the singular focus of your will and the only affection of your heart.” </a:t>
            </a:r>
            <a:r>
              <a:rPr lang="en-US" sz="3000" b="1" dirty="0">
                <a:latin typeface="Candara" charset="0"/>
                <a:cs typeface="MS PGothic" charset="0"/>
              </a:rPr>
              <a:t>David says, “Yes. I’ll do just that.”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andara" charset="0"/>
              <a:cs typeface="MS PGothic" charset="0"/>
            </a:endParaRPr>
          </a:p>
          <a:p>
            <a:pPr marL="454025" indent="-454025">
              <a:spcBef>
                <a:spcPts val="0"/>
              </a:spcBef>
              <a:buFont typeface="Arial"/>
              <a:buChar char="•"/>
            </a:pPr>
            <a:r>
              <a:rPr lang="en-US" sz="3000" b="1" dirty="0" smtClean="0">
                <a:latin typeface="Candara" charset="0"/>
                <a:cs typeface="MS PGothic" charset="0"/>
              </a:rPr>
              <a:t>It </a:t>
            </a:r>
            <a:r>
              <a:rPr lang="en-US" sz="3000" b="1" dirty="0">
                <a:latin typeface="Candara" charset="0"/>
                <a:cs typeface="MS PGothic" charset="0"/>
              </a:rPr>
              <a:t>is God’s Spirit that puts it in </a:t>
            </a:r>
            <a:r>
              <a:rPr lang="en-US" sz="3000" b="1" dirty="0" smtClean="0">
                <a:latin typeface="Candara" charset="0"/>
                <a:cs typeface="MS PGothic" charset="0"/>
              </a:rPr>
              <a:t>us to </a:t>
            </a:r>
            <a:r>
              <a:rPr lang="en-US" sz="3000" b="1" dirty="0">
                <a:latin typeface="Candara" charset="0"/>
                <a:cs typeface="MS PGothic" charset="0"/>
              </a:rPr>
              <a:t>so desire and it is God’s Spirit that </a:t>
            </a:r>
            <a:r>
              <a:rPr lang="en-US" sz="3000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enables</a:t>
            </a:r>
            <a:r>
              <a:rPr lang="en-US" sz="3000" b="1" dirty="0">
                <a:latin typeface="Candara" charset="0"/>
                <a:cs typeface="MS PGothic" charset="0"/>
              </a:rPr>
              <a:t> </a:t>
            </a:r>
            <a:r>
              <a:rPr lang="en-US" sz="3000" b="1" dirty="0" smtClean="0">
                <a:latin typeface="Candara" charset="0"/>
                <a:cs typeface="MS PGothic" charset="0"/>
              </a:rPr>
              <a:t>us </a:t>
            </a:r>
            <a:r>
              <a:rPr lang="en-US" sz="3000" b="1" dirty="0">
                <a:latin typeface="Candara" charset="0"/>
                <a:cs typeface="MS PGothic" charset="0"/>
              </a:rPr>
              <a:t>to actually seek. </a:t>
            </a:r>
          </a:p>
        </p:txBody>
      </p:sp>
    </p:spTree>
    <p:extLst>
      <p:ext uri="{BB962C8B-B14F-4D97-AF65-F5344CB8AC3E}">
        <p14:creationId xmlns:p14="http://schemas.microsoft.com/office/powerpoint/2010/main" val="281063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12115800" cy="609600"/>
          </a:xfrm>
        </p:spPr>
        <p:txBody>
          <a:bodyPr/>
          <a:lstStyle/>
          <a:p>
            <a:r>
              <a:rPr lang="en-US" sz="3600" b="1" dirty="0" smtClean="0">
                <a:latin typeface="Candara" charset="0"/>
                <a:cs typeface="MS PGothic" charset="0"/>
              </a:rPr>
              <a:t>ACKNOWLEDGE TROUBLE’S TEMPTATIONS</a:t>
            </a:r>
            <a:endParaRPr lang="en-US" sz="36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371600"/>
            <a:ext cx="11506199" cy="54268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i="1" baseline="30000" dirty="0" smtClean="0">
                <a:latin typeface="Candara" charset="0"/>
                <a:cs typeface="MS PGothic" charset="0"/>
              </a:rPr>
              <a:t>9</a:t>
            </a:r>
            <a:r>
              <a:rPr lang="en-US" sz="2800" i="1" dirty="0" smtClean="0">
                <a:latin typeface="Candara" charset="0"/>
                <a:cs typeface="MS PGothic" charset="0"/>
              </a:rPr>
              <a:t> </a:t>
            </a:r>
            <a:r>
              <a:rPr lang="en-US" sz="2800" i="1" dirty="0">
                <a:latin typeface="Candara" charset="0"/>
                <a:cs typeface="MS PGothic" charset="0"/>
              </a:rPr>
              <a:t>Do not hide your face from me.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Do not turn your servant away in anger,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 smtClean="0">
                <a:latin typeface="Candara" charset="0"/>
                <a:cs typeface="MS PGothic" charset="0"/>
              </a:rPr>
              <a:t>you </a:t>
            </a:r>
            <a:r>
              <a:rPr lang="en-US" sz="2800" i="1" dirty="0">
                <a:latin typeface="Candara" charset="0"/>
                <a:cs typeface="MS PGothic" charset="0"/>
              </a:rPr>
              <a:t>who have been my help.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Do not cast me off, do not forsake me,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 smtClean="0">
                <a:latin typeface="Candara" charset="0"/>
                <a:cs typeface="MS PGothic" charset="0"/>
              </a:rPr>
              <a:t>O </a:t>
            </a:r>
            <a:r>
              <a:rPr lang="en-US" sz="2800" i="1" dirty="0">
                <a:latin typeface="Candara" charset="0"/>
                <a:cs typeface="MS PGothic" charset="0"/>
              </a:rPr>
              <a:t>God of my salvation</a:t>
            </a:r>
            <a:r>
              <a:rPr lang="en-US" sz="2800" i="1" dirty="0" smtClean="0">
                <a:latin typeface="Candara" charset="0"/>
                <a:cs typeface="MS PGothic" charset="0"/>
              </a:rPr>
              <a:t>!</a:t>
            </a:r>
            <a:r>
              <a:rPr lang="en-US" sz="2800" i="1" dirty="0">
                <a:latin typeface="Candara" charset="0"/>
                <a:cs typeface="MS PGothic" charset="0"/>
              </a:rPr>
              <a:t/>
            </a:r>
            <a:br>
              <a:rPr lang="en-US" sz="2800" i="1" dirty="0">
                <a:latin typeface="Candara" charset="0"/>
                <a:cs typeface="MS PGothic" charset="0"/>
              </a:rPr>
            </a:br>
            <a:r>
              <a:rPr lang="en-US" sz="2800" i="1" baseline="30000" dirty="0">
                <a:latin typeface="Candara" charset="0"/>
                <a:cs typeface="MS PGothic" charset="0"/>
              </a:rPr>
              <a:t>10</a:t>
            </a:r>
            <a:r>
              <a:rPr lang="en-US" sz="2800" i="1" dirty="0">
                <a:latin typeface="Candara" charset="0"/>
                <a:cs typeface="MS PGothic" charset="0"/>
              </a:rPr>
              <a:t> Though my father and mother forsake me,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cs typeface="MS PGothic" charset="0"/>
              </a:rPr>
              <a:t>	the LORD will receive me. </a:t>
            </a:r>
            <a:r>
              <a:rPr lang="en-US" sz="2800" i="1" dirty="0" smtClean="0">
                <a:latin typeface="Candara" charset="0"/>
                <a:cs typeface="MS PGothic" charset="0"/>
              </a:rPr>
              <a:t>(vs. 9-10)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b="1" dirty="0" smtClean="0">
              <a:latin typeface="Candara" charset="0"/>
              <a:cs typeface="MS PGothic" charset="0"/>
            </a:endParaRPr>
          </a:p>
          <a:p>
            <a:pPr marL="454025" indent="-454025">
              <a:spcBef>
                <a:spcPts val="0"/>
              </a:spcBef>
              <a:buFont typeface="Arial"/>
              <a:buChar char="•"/>
            </a:pPr>
            <a:r>
              <a:rPr lang="en-US" sz="3000" b="1" dirty="0">
                <a:latin typeface="Candara" charset="0"/>
                <a:cs typeface="MS PGothic" charset="0"/>
              </a:rPr>
              <a:t>Trouble tempts </a:t>
            </a:r>
            <a:r>
              <a:rPr lang="en-US" sz="3000" b="1" dirty="0" smtClean="0">
                <a:latin typeface="Candara" charset="0"/>
                <a:cs typeface="MS PGothic" charset="0"/>
              </a:rPr>
              <a:t>us</a:t>
            </a:r>
            <a:r>
              <a:rPr lang="en-US" sz="3000" b="1" dirty="0">
                <a:latin typeface="Candara" charset="0"/>
                <a:cs typeface="MS PGothic" charset="0"/>
              </a:rPr>
              <a:t>, to wonder if God is abandoning or even rejecting us </a:t>
            </a:r>
            <a:r>
              <a:rPr lang="en-US" sz="3000" b="1" dirty="0" smtClean="0">
                <a:latin typeface="Candara" charset="0"/>
                <a:cs typeface="MS PGothic" charset="0"/>
              </a:rPr>
              <a:t>(vs. 9</a:t>
            </a:r>
            <a:r>
              <a:rPr lang="en-US" sz="3000" b="1" dirty="0">
                <a:latin typeface="Candara" charset="0"/>
                <a:cs typeface="MS PGothic" charset="0"/>
              </a:rPr>
              <a:t>-10). David prays these worries and fears directly</a:t>
            </a:r>
            <a:r>
              <a:rPr lang="en-US" sz="3000" b="1" dirty="0" smtClean="0">
                <a:latin typeface="Candara" charset="0"/>
                <a:cs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60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12115800" cy="609600"/>
          </a:xfrm>
        </p:spPr>
        <p:txBody>
          <a:bodyPr/>
          <a:lstStyle/>
          <a:p>
            <a:r>
              <a:rPr lang="en-US" sz="3600" b="1" dirty="0" smtClean="0">
                <a:latin typeface="Candara" charset="0"/>
                <a:cs typeface="MS PGothic" charset="0"/>
              </a:rPr>
              <a:t>ACKNOWLEDGE TROUBLE’S TEMPTATIONS</a:t>
            </a:r>
            <a:endParaRPr lang="en-US" sz="36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371600"/>
            <a:ext cx="11506199" cy="54268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sz="800" b="1" dirty="0" smtClean="0">
              <a:latin typeface="Candara" charset="0"/>
              <a:cs typeface="MS PGothic" charset="0"/>
            </a:endParaRPr>
          </a:p>
          <a:p>
            <a:pPr marL="454025" indent="-454025">
              <a:spcBef>
                <a:spcPts val="0"/>
              </a:spcBef>
              <a:buFont typeface="Arial"/>
              <a:buChar char="•"/>
            </a:pPr>
            <a:r>
              <a:rPr lang="en-US" sz="3000" b="1" dirty="0">
                <a:latin typeface="Candara" charset="0"/>
                <a:cs typeface="MS PGothic" charset="0"/>
              </a:rPr>
              <a:t>When </a:t>
            </a:r>
            <a:r>
              <a:rPr lang="en-US" sz="3000" b="1" dirty="0" smtClean="0">
                <a:latin typeface="Candara" charset="0"/>
                <a:cs typeface="MS PGothic" charset="0"/>
              </a:rPr>
              <a:t>we </a:t>
            </a:r>
            <a:r>
              <a:rPr lang="en-US" sz="3000" b="1" dirty="0">
                <a:latin typeface="Candara" charset="0"/>
                <a:cs typeface="MS PGothic" charset="0"/>
              </a:rPr>
              <a:t>face great trouble, </a:t>
            </a:r>
            <a:r>
              <a:rPr lang="en-US" sz="3000" b="1" dirty="0" smtClean="0">
                <a:latin typeface="Candara" charset="0"/>
                <a:cs typeface="MS PGothic" charset="0"/>
              </a:rPr>
              <a:t>we especially </a:t>
            </a:r>
            <a:r>
              <a:rPr lang="en-US" sz="3000" b="1" dirty="0">
                <a:latin typeface="Candara" charset="0"/>
                <a:cs typeface="MS PGothic" charset="0"/>
              </a:rPr>
              <a:t>need the Lord to guide </a:t>
            </a:r>
            <a:r>
              <a:rPr lang="en-US" sz="3000" b="1" dirty="0" smtClean="0">
                <a:latin typeface="Candara" charset="0"/>
                <a:cs typeface="MS PGothic" charset="0"/>
              </a:rPr>
              <a:t>us </a:t>
            </a:r>
            <a:r>
              <a:rPr lang="en-US" sz="3000" b="1" dirty="0">
                <a:latin typeface="Candara" charset="0"/>
                <a:cs typeface="MS PGothic" charset="0"/>
              </a:rPr>
              <a:t>on a good and straight path that avoids enemy </a:t>
            </a:r>
            <a:r>
              <a:rPr lang="en-US" sz="3000" b="1" dirty="0" smtClean="0">
                <a:latin typeface="Candara" charset="0"/>
                <a:cs typeface="MS PGothic" charset="0"/>
              </a:rPr>
              <a:t>territory.</a:t>
            </a:r>
          </a:p>
          <a:p>
            <a:pPr marL="454025" indent="-454025">
              <a:spcBef>
                <a:spcPts val="0"/>
              </a:spcBef>
              <a:buFont typeface="Arial"/>
              <a:buChar char="•"/>
            </a:pPr>
            <a:endParaRPr lang="en-US" sz="1800" b="1" dirty="0">
              <a:latin typeface="Candara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i="1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11</a:t>
            </a:r>
            <a:r>
              <a:rPr lang="en-US" sz="28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 Teach me your way, O LORD; </a:t>
            </a:r>
            <a:br>
              <a:rPr lang="en-US" sz="28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8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lead me in a straight path </a:t>
            </a:r>
            <a:br>
              <a:rPr lang="en-US" sz="2800" i="1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8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because of my oppressors. (</a:t>
            </a:r>
            <a:r>
              <a:rPr lang="en-US" sz="28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v. 11)</a:t>
            </a:r>
            <a:endParaRPr lang="en-US" sz="28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454025" indent="-454025">
              <a:spcBef>
                <a:spcPts val="0"/>
              </a:spcBef>
              <a:buFont typeface="Arial"/>
              <a:buChar char="•"/>
            </a:pPr>
            <a:endParaRPr lang="en-US" sz="3000" b="1" dirty="0" smtClean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6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49448</TotalTime>
  <Words>480</Words>
  <Application>Microsoft Macintosh PowerPoint</Application>
  <PresentationFormat>Custom</PresentationFormat>
  <Paragraphs>75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2_Normal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PowerPoint Presentation</vt:lpstr>
      <vt:lpstr>Cultivating an Unhurried Heart</vt:lpstr>
      <vt:lpstr>REMEMBER WHO GOD IS</vt:lpstr>
      <vt:lpstr>REMEMBER WHO GOD IS</vt:lpstr>
      <vt:lpstr>LEARN TO SEEK ONE THING</vt:lpstr>
      <vt:lpstr>LEARN TO SEEK ONE THING</vt:lpstr>
      <vt:lpstr>RESPOND TO GOD’S INNER INVITATION</vt:lpstr>
      <vt:lpstr>ACKNOWLEDGE TROUBLE’S TEMPTATIONS</vt:lpstr>
      <vt:lpstr>ACKNOWLEDGE TROUBLE’S TEMPTATIONS</vt:lpstr>
      <vt:lpstr>DAVID’S ENCOURAGEMENT TO US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3189</cp:revision>
  <cp:lastPrinted>2016-10-16T14:21:14Z</cp:lastPrinted>
  <dcterms:created xsi:type="dcterms:W3CDTF">2007-10-20T20:09:35Z</dcterms:created>
  <dcterms:modified xsi:type="dcterms:W3CDTF">2016-11-13T23:15:44Z</dcterms:modified>
  <cp:category/>
</cp:coreProperties>
</file>